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64" r:id="rId5"/>
    <p:sldId id="261" r:id="rId6"/>
    <p:sldId id="265" r:id="rId7"/>
    <p:sldId id="262" r:id="rId8"/>
    <p:sldId id="266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0521" y="356743"/>
            <a:ext cx="2822956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0433" y="3271264"/>
            <a:ext cx="733425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59582" y="2376297"/>
            <a:ext cx="25533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Интерактивные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игры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«Деревья»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3914" y="4876800"/>
            <a:ext cx="42700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rgbClr val="006FC0"/>
                </a:solidFill>
                <a:latin typeface="Times New Roman"/>
                <a:cs typeface="Times New Roman"/>
              </a:rPr>
              <a:t>воспитатель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ru-RU" spc="-335" dirty="0">
                <a:solidFill>
                  <a:srgbClr val="006FC0"/>
                </a:solidFill>
                <a:latin typeface="Times New Roman"/>
                <a:cs typeface="Times New Roman"/>
              </a:rPr>
              <a:t>-  </a:t>
            </a:r>
            <a:r>
              <a:rPr lang="ru-RU" spc="-5" dirty="0">
                <a:solidFill>
                  <a:srgbClr val="006FC0"/>
                </a:solidFill>
                <a:latin typeface="Times New Roman"/>
                <a:cs typeface="Times New Roman"/>
              </a:rPr>
              <a:t>Минаева Е. Э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24EF95A-3BD0-4B18-A508-6BB47809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43"/>
            <a:ext cx="7238999" cy="184665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центр развития ребенка – детский сад № 13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муниципального образования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город Новороссийск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E65FA-7562-49F7-89D1-461C923C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521" y="356743"/>
            <a:ext cx="2822956" cy="430887"/>
          </a:xfrm>
        </p:spPr>
        <p:txBody>
          <a:bodyPr/>
          <a:lstStyle/>
          <a:p>
            <a:pPr algn="ctr"/>
            <a:r>
              <a:rPr lang="ru-RU" sz="2800" dirty="0"/>
              <a:t>Найди лишнее.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B4B14-4976-4DEB-A4B8-6130D09F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 t="7687" r="12001" b="9008"/>
          <a:stretch/>
        </p:blipFill>
        <p:spPr>
          <a:xfrm>
            <a:off x="1066800" y="1219200"/>
            <a:ext cx="6705600" cy="50292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2D5526-B4F5-4C21-8090-94A50F6C7C97}"/>
              </a:ext>
            </a:extLst>
          </p:cNvPr>
          <p:cNvSpPr/>
          <p:nvPr/>
        </p:nvSpPr>
        <p:spPr>
          <a:xfrm>
            <a:off x="5526279" y="3886200"/>
            <a:ext cx="2398521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6142" y="358266"/>
            <a:ext cx="3411857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8890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Что же это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за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девица? </a:t>
            </a:r>
            <a:r>
              <a:rPr sz="18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Не швея, не мастерица, </a:t>
            </a:r>
            <a:r>
              <a:rPr sz="1800" spc="-4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Ничего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сама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шьет,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иголках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круглый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год.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1970531"/>
            <a:ext cx="5627634" cy="3969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445D9-E2E6-44FB-83A6-D160D590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" y="0"/>
            <a:ext cx="9144000" cy="68490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EA0D0-7DBF-4D89-9649-D9653131C717}"/>
              </a:ext>
            </a:extLst>
          </p:cNvPr>
          <p:cNvSpPr/>
          <p:nvPr/>
        </p:nvSpPr>
        <p:spPr>
          <a:xfrm>
            <a:off x="4800600" y="3589635"/>
            <a:ext cx="4307174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8BC2E03-6F31-4A54-B2EA-BA33C52D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967" y="500329"/>
            <a:ext cx="1671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Найди</a:t>
            </a:r>
            <a:r>
              <a:rPr spc="-45" dirty="0"/>
              <a:t> </a:t>
            </a:r>
            <a:r>
              <a:rPr spc="-5" dirty="0"/>
              <a:t>лишнее.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7812" y="3645862"/>
            <a:ext cx="2756780" cy="26711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6008" y="477012"/>
            <a:ext cx="3095625" cy="6167120"/>
            <a:chOff x="826008" y="477012"/>
            <a:chExt cx="3095625" cy="6167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052" y="477012"/>
              <a:ext cx="2743200" cy="3044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8" y="3521963"/>
              <a:ext cx="3054938" cy="312155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44" y="86868"/>
            <a:ext cx="2558796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A1085E-868B-4F0A-81B5-C7C146149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3" t="1753" b="-490"/>
          <a:stretch/>
        </p:blipFill>
        <p:spPr>
          <a:xfrm>
            <a:off x="41925" y="53204"/>
            <a:ext cx="9060148" cy="67056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EA0D0-7DBF-4D89-9649-D9653131C717}"/>
              </a:ext>
            </a:extLst>
          </p:cNvPr>
          <p:cNvSpPr/>
          <p:nvPr/>
        </p:nvSpPr>
        <p:spPr>
          <a:xfrm>
            <a:off x="4876800" y="4314452"/>
            <a:ext cx="3011774" cy="21868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8BC2E03-6F31-4A54-B2EA-BA33C52D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395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Найди</a:t>
            </a:r>
            <a:r>
              <a:rPr spc="-40" dirty="0"/>
              <a:t> </a:t>
            </a:r>
            <a:r>
              <a:rPr spc="-5" dirty="0"/>
              <a:t>лишнее.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00371" y="867155"/>
            <a:ext cx="4041775" cy="5991225"/>
            <a:chOff x="4500371" y="867155"/>
            <a:chExt cx="4041775" cy="5991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988" y="867155"/>
              <a:ext cx="2825866" cy="2375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371" y="3047999"/>
              <a:ext cx="3810000" cy="3810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923" y="332231"/>
            <a:ext cx="2956560" cy="2732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276" y="3185160"/>
            <a:ext cx="3179064" cy="3134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A1D12-BEBF-4854-A8A1-5C688A14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9FB3F-5083-46AC-BFB1-5C792091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3AC46BA-6618-47CA-838A-D19D58350A08}"/>
              </a:ext>
            </a:extLst>
          </p:cNvPr>
          <p:cNvSpPr/>
          <p:nvPr/>
        </p:nvSpPr>
        <p:spPr>
          <a:xfrm>
            <a:off x="798321" y="1447800"/>
            <a:ext cx="23622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Муниципальное бюджетное дошкольное образовательное учреждение   центр развития ребенка – детский сад № 13 муниципального образования  город Новороссийск </vt:lpstr>
      <vt:lpstr>Найди лишнее.</vt:lpstr>
      <vt:lpstr>Презентация PowerPoint</vt:lpstr>
      <vt:lpstr>Презентация PowerPoint</vt:lpstr>
      <vt:lpstr>Найди лишнее.</vt:lpstr>
      <vt:lpstr>Презентация PowerPoint</vt:lpstr>
      <vt:lpstr>Найди лишнее.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Адисова Э.Т</dc:creator>
  <cp:lastModifiedBy>sony vaio</cp:lastModifiedBy>
  <cp:revision>2</cp:revision>
  <dcterms:created xsi:type="dcterms:W3CDTF">2023-03-24T02:23:13Z</dcterms:created>
  <dcterms:modified xsi:type="dcterms:W3CDTF">2023-03-24T02:34:27Z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2023-03-24T00:00:00Z</vt:filetime>
  </property>
</Properties>
</file>