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1" r:id="rId5"/>
    <p:sldId id="260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5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9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1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4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8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7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7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4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4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41D9-3D35-41B7-9E4C-2CA70EF14F9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FCF9-17FF-456D-8294-3C1AC67F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9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r="1507"/>
          <a:stretch/>
        </p:blipFill>
        <p:spPr>
          <a:xfrm>
            <a:off x="0" y="350297"/>
            <a:ext cx="9144000" cy="64196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1412" y="1942316"/>
            <a:ext cx="46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Важные  слова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7303" y="4941168"/>
            <a:ext cx="291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Воспитатель --Кравцова О.В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526B9-824E-4E3C-8F61-2FEFA6E6BAA3}"/>
              </a:ext>
            </a:extLst>
          </p:cNvPr>
          <p:cNvSpPr txBox="1"/>
          <p:nvPr/>
        </p:nvSpPr>
        <p:spPr>
          <a:xfrm>
            <a:off x="2631374" y="82076"/>
            <a:ext cx="467693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/>
              <a:t> центр развития ребенка – детский сад № 13</a:t>
            </a:r>
          </a:p>
          <a:p>
            <a:pPr algn="ctr"/>
            <a:r>
              <a:rPr lang="ru-RU" sz="1600" dirty="0"/>
              <a:t>муниципального образования</a:t>
            </a:r>
          </a:p>
          <a:p>
            <a:pPr algn="ctr"/>
            <a:r>
              <a:rPr lang="ru-RU" sz="1600" dirty="0"/>
              <a:t> город Новороссийск</a:t>
            </a:r>
          </a:p>
        </p:txBody>
      </p:sp>
    </p:spTree>
    <p:extLst>
      <p:ext uri="{BB962C8B-B14F-4D97-AF65-F5344CB8AC3E}">
        <p14:creationId xmlns:p14="http://schemas.microsoft.com/office/powerpoint/2010/main" val="397321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/>
          <a:stretch/>
        </p:blipFill>
        <p:spPr>
          <a:xfrm>
            <a:off x="1979712" y="0"/>
            <a:ext cx="695325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719" y="12848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Если ты сломал игрушку</a:t>
            </a:r>
            <a:br>
              <a:rPr lang="ru-RU" sz="2400" dirty="0"/>
            </a:br>
            <a:r>
              <a:rPr lang="ru-RU" sz="2400" dirty="0"/>
              <a:t>Друга или вдруг подружки,</a:t>
            </a:r>
            <a:br>
              <a:rPr lang="ru-RU" sz="2400" dirty="0"/>
            </a:br>
            <a:r>
              <a:rPr lang="ru-RU" sz="2400" dirty="0"/>
              <a:t>Ты скажи им «Извини»</a:t>
            </a:r>
            <a:br>
              <a:rPr lang="ru-RU" sz="2400" dirty="0"/>
            </a:br>
            <a:r>
              <a:rPr lang="ru-RU" sz="2400" dirty="0"/>
              <a:t>И свою им предложи.</a:t>
            </a:r>
          </a:p>
        </p:txBody>
      </p:sp>
    </p:spTree>
    <p:extLst>
      <p:ext uri="{BB962C8B-B14F-4D97-AF65-F5344CB8AC3E}">
        <p14:creationId xmlns:p14="http://schemas.microsoft.com/office/powerpoint/2010/main" val="367898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«Спокойной ночи» говорим,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кроватке глазки закрывая,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поцелуй нам подарив,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Обнимет мама нас родная.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33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-499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/>
              <a:t>«Добро пожаловать» гостям,</a:t>
            </a:r>
            <a:br>
              <a:rPr lang="ru-RU" sz="2400" dirty="0"/>
            </a:br>
            <a:r>
              <a:rPr lang="ru-RU" sz="2400" dirty="0"/>
              <a:t>Говорят и тут, и там.</a:t>
            </a:r>
            <a:br>
              <a:rPr lang="ru-RU" sz="2400" dirty="0"/>
            </a:br>
            <a:r>
              <a:rPr lang="ru-RU" sz="2400" dirty="0"/>
              <a:t>Домой гости уезжают</a:t>
            </a:r>
            <a:br>
              <a:rPr lang="ru-RU" sz="2400" dirty="0"/>
            </a:br>
            <a:r>
              <a:rPr lang="ru-RU" sz="2400" dirty="0"/>
              <a:t>«Доброго пути!» желаем.</a:t>
            </a:r>
          </a:p>
        </p:txBody>
      </p:sp>
    </p:spTree>
    <p:extLst>
      <p:ext uri="{BB962C8B-B14F-4D97-AF65-F5344CB8AC3E}">
        <p14:creationId xmlns:p14="http://schemas.microsoft.com/office/powerpoint/2010/main" val="115901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6408" y="1166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«Добрый вечер», «Добрый день»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Говорить нам всем не лень!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«Утро доброе» мы скажем,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Поутру проснувшись, маме.</a:t>
            </a:r>
          </a:p>
        </p:txBody>
      </p:sp>
    </p:spTree>
    <p:extLst>
      <p:ext uri="{BB962C8B-B14F-4D97-AF65-F5344CB8AC3E}">
        <p14:creationId xmlns:p14="http://schemas.microsoft.com/office/powerpoint/2010/main" val="125300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" y="-32345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166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«Спокойной ночи» говорим,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 кроватке глазки закрывая,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поцелуй нам подарив,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Обнимет мама нас родная.</a:t>
            </a:r>
          </a:p>
        </p:txBody>
      </p:sp>
    </p:spTree>
    <p:extLst>
      <p:ext uri="{BB962C8B-B14F-4D97-AF65-F5344CB8AC3E}">
        <p14:creationId xmlns:p14="http://schemas.microsoft.com/office/powerpoint/2010/main" val="299015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544616" cy="623936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46669" y="609655"/>
            <a:ext cx="496482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D"/>
                </a:solidFill>
                <a:effectLst/>
                <a:latin typeface="Bookman Old Style" pitchFamily="18" charset="0"/>
                <a:cs typeface="Arial" pitchFamily="34" charset="0"/>
              </a:rPr>
              <a:t>Как много на свете полезных,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D"/>
                </a:solidFill>
                <a:effectLst/>
                <a:latin typeface="Bookman Old Style" pitchFamily="18" charset="0"/>
                <a:cs typeface="Arial" pitchFamily="34" charset="0"/>
              </a:rPr>
              <a:t>Красивых и ласковых слов.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D"/>
                </a:solidFill>
                <a:effectLst/>
                <a:latin typeface="Bookman Old Style" pitchFamily="18" charset="0"/>
                <a:cs typeface="Arial" pitchFamily="34" charset="0"/>
              </a:rPr>
              <a:t>Пожалуйста, только будь вежлив,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D"/>
                </a:solidFill>
                <a:effectLst/>
                <a:latin typeface="Bookman Old Style" pitchFamily="18" charset="0"/>
                <a:cs typeface="Arial" pitchFamily="34" charset="0"/>
              </a:rPr>
              <a:t>Ведь это – основа основ.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D"/>
                </a:solidFill>
                <a:effectLst/>
                <a:latin typeface="Bookman Old Style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D"/>
                </a:solidFill>
                <a:effectLst/>
                <a:latin typeface="Bookman Old Style" pitchFamily="18" charset="0"/>
                <a:cs typeface="Arial" pitchFamily="34" charset="0"/>
              </a:rPr>
              <a:t>А вежливым быть очень просто: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D"/>
                </a:solidFill>
                <a:effectLst/>
                <a:latin typeface="Bookman Old Style" pitchFamily="18" charset="0"/>
                <a:cs typeface="Arial" pitchFamily="34" charset="0"/>
              </a:rPr>
              <a:t>Будь добрым – обычный совет,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D"/>
                </a:solidFill>
                <a:effectLst/>
                <a:latin typeface="Bookman Old Style" pitchFamily="18" charset="0"/>
                <a:cs typeface="Arial" pitchFamily="34" charset="0"/>
              </a:rPr>
              <a:t>Не важно, какого ты роста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D"/>
                </a:solidFill>
                <a:effectLst/>
                <a:latin typeface="Bookman Old Style" pitchFamily="18" charset="0"/>
                <a:cs typeface="Arial" pitchFamily="34" charset="0"/>
              </a:rPr>
              <a:t>И сколько тебе уже лет.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2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88024" y="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Нужно знать как дважды два,</a:t>
            </a:r>
            <a:br>
              <a:rPr lang="ru-RU" sz="2400" dirty="0"/>
            </a:br>
            <a:r>
              <a:rPr lang="ru-RU" sz="2400" dirty="0"/>
              <a:t>Все волшебные слова.</a:t>
            </a:r>
            <a:br>
              <a:rPr lang="ru-RU" sz="2400" dirty="0"/>
            </a:br>
            <a:r>
              <a:rPr lang="ru-RU" sz="2400" dirty="0"/>
              <a:t>Слова коротенькие эти,</a:t>
            </a:r>
            <a:br>
              <a:rPr lang="ru-RU" sz="2400" dirty="0"/>
            </a:br>
            <a:r>
              <a:rPr lang="ru-RU" sz="2400" dirty="0"/>
              <a:t>Повсюду слышатся с утра.</a:t>
            </a:r>
            <a:br>
              <a:rPr lang="ru-RU" sz="2400" dirty="0"/>
            </a:br>
            <a:r>
              <a:rPr lang="ru-RU" sz="2400" dirty="0"/>
              <a:t>Они живут века на свете, </a:t>
            </a:r>
            <a:br>
              <a:rPr lang="ru-RU" sz="2400" dirty="0"/>
            </a:br>
            <a:r>
              <a:rPr lang="ru-RU" sz="2400" dirty="0"/>
              <a:t>Запомнить их давно пора!</a:t>
            </a:r>
          </a:p>
        </p:txBody>
      </p:sp>
    </p:spTree>
    <p:extLst>
      <p:ext uri="{BB962C8B-B14F-4D97-AF65-F5344CB8AC3E}">
        <p14:creationId xmlns:p14="http://schemas.microsoft.com/office/powerpoint/2010/main" val="53097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" y="0"/>
            <a:ext cx="9144000" cy="7000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-4408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Если наступил на ножку</a:t>
            </a:r>
            <a:br>
              <a:rPr lang="ru-RU" sz="2400" dirty="0"/>
            </a:br>
            <a:r>
              <a:rPr lang="ru-RU" sz="2400" dirty="0"/>
              <a:t>Хоть случайно, хоть немножко,</a:t>
            </a:r>
            <a:br>
              <a:rPr lang="ru-RU" sz="2400" dirty="0"/>
            </a:br>
            <a:r>
              <a:rPr lang="ru-RU" sz="2400" dirty="0"/>
              <a:t>Сразу говори: «Простите»</a:t>
            </a:r>
            <a:br>
              <a:rPr lang="ru-RU" sz="2400" dirty="0"/>
            </a:br>
            <a:r>
              <a:rPr lang="ru-RU" sz="2400" dirty="0"/>
              <a:t>Или лучше – «Извините».</a:t>
            </a:r>
          </a:p>
        </p:txBody>
      </p:sp>
    </p:spTree>
    <p:extLst>
      <p:ext uri="{BB962C8B-B14F-4D97-AF65-F5344CB8AC3E}">
        <p14:creationId xmlns:p14="http://schemas.microsoft.com/office/powerpoint/2010/main" val="410687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4"/>
            <a:ext cx="7740352" cy="6670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Если бабушка с утра</a:t>
            </a:r>
            <a:br>
              <a:rPr lang="ru-RU" sz="2400" dirty="0"/>
            </a:br>
            <a:r>
              <a:rPr lang="ru-RU" sz="2400" dirty="0"/>
              <a:t>Пирожок тебе дала,</a:t>
            </a:r>
            <a:br>
              <a:rPr lang="ru-RU" sz="2400" dirty="0"/>
            </a:br>
            <a:r>
              <a:rPr lang="ru-RU" sz="2400" dirty="0"/>
              <a:t>Ты возьми, скажи «Спасибо» - </a:t>
            </a:r>
            <a:br>
              <a:rPr lang="ru-RU" sz="2400" dirty="0"/>
            </a:br>
            <a:r>
              <a:rPr lang="ru-RU" sz="2400" dirty="0"/>
              <a:t>Станет бабушка счастливой!</a:t>
            </a:r>
          </a:p>
        </p:txBody>
      </p:sp>
    </p:spTree>
    <p:extLst>
      <p:ext uri="{BB962C8B-B14F-4D97-AF65-F5344CB8AC3E}">
        <p14:creationId xmlns:p14="http://schemas.microsoft.com/office/powerpoint/2010/main" val="343744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>
          <a:xfrm>
            <a:off x="0" y="0"/>
            <a:ext cx="9217024" cy="6863333"/>
          </a:xfrm>
        </p:spPr>
      </p:pic>
      <p:sp>
        <p:nvSpPr>
          <p:cNvPr id="5" name="Прямоугольник 4"/>
          <p:cNvSpPr/>
          <p:nvPr/>
        </p:nvSpPr>
        <p:spPr>
          <a:xfrm>
            <a:off x="4788024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Каждый скажет на прощанье,</a:t>
            </a:r>
            <a:br>
              <a:rPr lang="ru-RU" sz="2400" dirty="0"/>
            </a:br>
            <a:r>
              <a:rPr lang="ru-RU" sz="2400" dirty="0"/>
              <a:t>Уходя, всем «До свиданья».</a:t>
            </a:r>
            <a:br>
              <a:rPr lang="ru-RU" sz="2400" dirty="0"/>
            </a:br>
            <a:r>
              <a:rPr lang="ru-RU" sz="2400" dirty="0"/>
              <a:t>Другу уходить пора – </a:t>
            </a:r>
            <a:br>
              <a:rPr lang="ru-RU" sz="2400" dirty="0"/>
            </a:br>
            <a:r>
              <a:rPr lang="ru-RU" sz="2400" dirty="0"/>
              <a:t>Скажем мы ему «Пока».</a:t>
            </a:r>
          </a:p>
        </p:txBody>
      </p:sp>
    </p:spTree>
    <p:extLst>
      <p:ext uri="{BB962C8B-B14F-4D97-AF65-F5344CB8AC3E}">
        <p14:creationId xmlns:p14="http://schemas.microsoft.com/office/powerpoint/2010/main" val="318237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4" y="943422"/>
            <a:ext cx="9035429" cy="59248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Если друг чихнуть готов,</a:t>
            </a:r>
            <a:br>
              <a:rPr lang="ru-RU" sz="2400" dirty="0"/>
            </a:br>
            <a:r>
              <a:rPr lang="ru-RU" sz="2400" dirty="0"/>
              <a:t>Вспомни фразу «Будь здоров!».</a:t>
            </a:r>
          </a:p>
        </p:txBody>
      </p:sp>
    </p:spTree>
    <p:extLst>
      <p:ext uri="{BB962C8B-B14F-4D97-AF65-F5344CB8AC3E}">
        <p14:creationId xmlns:p14="http://schemas.microsoft.com/office/powerpoint/2010/main" val="187116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Встречу, новый разговор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Мы со «Здравствуйте» начнем.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Друг пришел вдруг на обед – 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Скажем мы ему «Привет»</a:t>
            </a:r>
          </a:p>
        </p:txBody>
      </p:sp>
    </p:spTree>
    <p:extLst>
      <p:ext uri="{BB962C8B-B14F-4D97-AF65-F5344CB8AC3E}">
        <p14:creationId xmlns:p14="http://schemas.microsoft.com/office/powerpoint/2010/main" val="210178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7" y="1052736"/>
            <a:ext cx="7670604" cy="53473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679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«Приятного аппетита!» - </a:t>
            </a:r>
            <a:br>
              <a:rPr lang="ru-RU" sz="2400" dirty="0"/>
            </a:br>
            <a:r>
              <a:rPr lang="ru-RU" sz="2400" dirty="0"/>
              <a:t>Блюдо первое налито.</a:t>
            </a:r>
            <a:br>
              <a:rPr lang="ru-RU" sz="2400" dirty="0"/>
            </a:br>
            <a:r>
              <a:rPr lang="ru-RU" sz="2400" dirty="0"/>
              <a:t>Супчик скушали мы с вами,</a:t>
            </a:r>
            <a:br>
              <a:rPr lang="ru-RU" sz="2400" dirty="0"/>
            </a:br>
            <a:r>
              <a:rPr lang="ru-RU" sz="2400" dirty="0"/>
              <a:t>Скажем все «Спасибо» маме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85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4" t="-470" r="7973" b="470"/>
          <a:stretch/>
        </p:blipFill>
        <p:spPr>
          <a:xfrm>
            <a:off x="-900608" y="0"/>
            <a:ext cx="1004460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Просишь маму поиграть?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Вежливым ты должен стать.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Ей «пожалуйста» скажи,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Будете играть с ней вы.</a:t>
            </a:r>
          </a:p>
        </p:txBody>
      </p:sp>
    </p:spTree>
    <p:extLst>
      <p:ext uri="{BB962C8B-B14F-4D97-AF65-F5344CB8AC3E}">
        <p14:creationId xmlns:p14="http://schemas.microsoft.com/office/powerpoint/2010/main" val="4115954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395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PUSIN</dc:creator>
  <cp:lastModifiedBy>sony vaio</cp:lastModifiedBy>
  <cp:revision>19</cp:revision>
  <dcterms:created xsi:type="dcterms:W3CDTF">2013-06-04T16:21:52Z</dcterms:created>
  <dcterms:modified xsi:type="dcterms:W3CDTF">2023-03-24T05:01:15Z</dcterms:modified>
</cp:coreProperties>
</file>