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9" r:id="rId2"/>
    <p:sldId id="261" r:id="rId3"/>
    <p:sldId id="262" r:id="rId4"/>
    <p:sldId id="263" r:id="rId5"/>
    <p:sldId id="264" r:id="rId6"/>
    <p:sldId id="266" r:id="rId7"/>
    <p:sldId id="267" r:id="rId8"/>
    <p:sldId id="258" r:id="rId9"/>
    <p:sldId id="268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58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6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50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311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2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180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87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0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5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3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1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7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8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4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1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4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6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6CACA5-95C3-41AF-A2BC-33ED0D5926D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FA9FC4-30D5-4E15-A997-DDB550802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03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phonoteka.org/uploads/posts/2021-11/1637247378_40-phonoteka-org-p-fon-dlya-prezentatsii-shashki-krasivo-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0" y="128789"/>
            <a:ext cx="11706895" cy="6362163"/>
          </a:xfrm>
          <a:prstGeom prst="rect">
            <a:avLst/>
          </a:prstGeom>
          <a:noFill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1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ЦРР-детский сад №13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Новороссийск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Шашки-лучшая игра</a:t>
            </a:r>
            <a:b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b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  ум  она!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5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phonoteka.org/uploads/posts/2021-11/1637247378_40-phonoteka-org-p-fon-dlya-prezentatsii-shashki-krasivo-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35309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— лучшая игра!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и дети,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на планете,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детвора —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лучшая игра!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смекалке учат,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свете лучше!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phonoteka.org/uploads/posts/2021-11/1637247378_40-phonoteka-org-p-fon-dlya-prezentatsii-shashki-krasivo-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0" y="128789"/>
            <a:ext cx="11706895" cy="6362163"/>
          </a:xfrm>
          <a:prstGeom prst="rect">
            <a:avLst/>
          </a:prstGeom>
          <a:noFill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172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концепция общего образования во главу угла ставит идею развития личности ребенка, формирования его творческих способностей, воспитания важных личностных качеств. Всему этому в значительной степени способствует обучение детей игре в шашки </a:t>
            </a:r>
            <a:endParaRPr lang="ru-RU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0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phonoteka.org/uploads/posts/2021-11/1637247378_40-phonoteka-org-p-fon-dlya-prezentatsii-shashki-krasivo-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2" y="128788"/>
            <a:ext cx="11706895" cy="6362163"/>
          </a:xfrm>
          <a:prstGeom prst="rect">
            <a:avLst/>
          </a:prstGeom>
          <a:noFill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036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Заказ родителей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хотят вырастить своих детей:</a:t>
            </a:r>
            <a:br>
              <a:rPr lang="ru-RU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-успешными, </a:t>
            </a:r>
            <a:br>
              <a:rPr lang="ru-RU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-умеющими преодолевать трудности, </a:t>
            </a:r>
            <a:br>
              <a:rPr lang="ru-RU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-умеющими достигать поставленной          </a:t>
            </a:r>
            <a:br>
              <a:rPr lang="ru-RU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цели. </a:t>
            </a:r>
            <a:br>
              <a:rPr lang="ru-RU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этого введена в нашем детском саду программа «Шашки для дошкольников».</a:t>
            </a:r>
            <a:br>
              <a:rPr lang="ru-RU" sz="44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3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5425" y="470645"/>
            <a:ext cx="101390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Шашки-одна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интеллектуальных игр, очень полезна для людей любого возраста.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развивает:</a:t>
            </a:r>
            <a:br>
              <a:rPr lang="ru-RU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-мыслительную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-логическое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мышление,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-пространственное воображение,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внимание.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большая часть детей в дошкольном возрасте по своей природе очень подвижны и активны и им трудно сосредоточить свое внимание на продолжительное время, то эта волшебная игра ненавязчиво формирует у них такое качество, как усидчивость.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950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820" y="470645"/>
            <a:ext cx="1094268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игре в шашки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с 6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 К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этому возрасту дети могут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одним видом деятельности в течение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25 -30 минут,  способны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по установленным правилам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в шашки есть свои правила, их важно знать и соблюдать!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бой можешь смело – Первый ход всегда за белой!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2.Шашки медленно, но метко Шагают лишь по черным клеткам!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3.Наверно, шашкам не везет, Что ходят шашки лишь ВПЕРЕД!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4.Знают все : и стар, и млад, Шашкой бьем вперед – назад!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5.Шашка соперника сразу погибнет, Если твоя ее перепрыгнет!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6.Поля вдруг конец настанет, Сразу шашка «дамкой» станет!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7.Чтоб твою «дамку» не поймали, Ход ее по всей диагонали!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8.Цель игры – побить «врагов» И чтоб им не было ходов!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0485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820" y="470645"/>
            <a:ext cx="1094268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проходят  два раза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неделю, в процессе занятия чередуются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видов деятельности:</a:t>
            </a:r>
          </a:p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знакомство с новым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материалом;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-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демонстрация простых, но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показательных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увлекательных 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фрагментов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в шашки и решение 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простых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шашечных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задач;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соревновательного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3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820" y="470645"/>
            <a:ext cx="1094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игре проходят с использованием обучающих схем и диаграмм.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6569" t="34546" r="10921" b="8989"/>
          <a:stretch/>
        </p:blipFill>
        <p:spPr bwMode="auto">
          <a:xfrm>
            <a:off x="1996225" y="1700011"/>
            <a:ext cx="9787945" cy="4713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168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5364" t="34116" r="12797" b="9228"/>
          <a:stretch/>
        </p:blipFill>
        <p:spPr bwMode="auto">
          <a:xfrm>
            <a:off x="684212" y="347731"/>
            <a:ext cx="10945411" cy="6091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431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90152"/>
            <a:ext cx="11190109" cy="5904248"/>
          </a:xfrm>
        </p:spPr>
        <p:txBody>
          <a:bodyPr>
            <a:noAutofit/>
          </a:bodyPr>
          <a:lstStyle/>
          <a:p>
            <a:r>
              <a:rPr lang="ru-RU" sz="32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шашки завораживает детей. </a:t>
            </a:r>
            <a:br>
              <a:rPr lang="ru-RU" sz="32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32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под собой соревнования, борьбу, и это закаляет детскую психику и характер, а также положительно влияет на такие человеческие качества, как организованность, ответственность, способность доводить до конца начатое дело, не унывать и не падать духом в случае неудач, помогает поверить в себя. </a:t>
            </a:r>
            <a:br>
              <a:rPr lang="ru-RU" sz="32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шашки в детском саду – интеллектуальный досуг, который направлен на формирование предпосылок учебной деятельности и на развитие интегративных качеств детей, обеспечивающих им социальную успешность.</a:t>
            </a:r>
            <a:endParaRPr lang="ru-RU" sz="3200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7423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</TotalTime>
  <Words>204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Сектор</vt:lpstr>
      <vt:lpstr>МБДОУ ЦРР-детский сад №13  МО г. Новороссийск ________________________________________  Шашки-лучшая игра                                   развивает   ум  она!</vt:lpstr>
      <vt:lpstr>Требования ФГОС  Современная концепция общего образования во главу угла ставит идею развития личности ребенка, формирования его творческих способностей, воспитания важных личностных качеств. Всему этому в значительной степени способствует обучение детей игре в шашки </vt:lpstr>
      <vt:lpstr>                 Заказ родителей  Родители хотят вырастить своих детей: -успешными,  -умеющими преодолевать трудности,  -умеющими достигать поставленной             цели.  Для этого введена в нашем детском саду программа «Шашки для дошкольников».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Игра в шашки завораживает детей.  Она подразумевает под собой соревнования, борьбу, и это закаляет детскую психику и характер, а также положительно влияет на такие человеческие качества, как организованность, ответственность, способность доводить до конца начатое дело, не унывать и не падать духом в случае неудач, помогает поверить в себя.  Игра в шашки в детском саду – интеллектуальный досуг, который направлен на формирование предпосылок учебной деятельности и на развитие интегративных качеств детей, обеспечивающих им социальную успешность.</vt:lpstr>
      <vt:lpstr>Шашки — лучшая игра!  Знают взрослые и дети,  знает каждый на планете,  Знает даже детвора —  шашки — лучшая игра!  Шашки нас смекалке учат,  нет игры на свете лучше!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ЦРР-детский сад №13  МО г. Новороссийск ________________________________________  «Русские шашки                                    для дошкольников»</dc:title>
  <dc:creator>Маша</dc:creator>
  <cp:lastModifiedBy>Маша</cp:lastModifiedBy>
  <cp:revision>12</cp:revision>
  <dcterms:created xsi:type="dcterms:W3CDTF">2023-03-20T13:36:12Z</dcterms:created>
  <dcterms:modified xsi:type="dcterms:W3CDTF">2023-03-20T15:27:10Z</dcterms:modified>
</cp:coreProperties>
</file>