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2" r:id="rId2"/>
    <p:sldId id="264" r:id="rId3"/>
    <p:sldId id="266" r:id="rId4"/>
    <p:sldId id="260" r:id="rId5"/>
    <p:sldId id="267" r:id="rId6"/>
    <p:sldId id="268" r:id="rId7"/>
    <p:sldId id="269" r:id="rId8"/>
    <p:sldId id="263" r:id="rId9"/>
    <p:sldId id="279" r:id="rId10"/>
    <p:sldId id="278" r:id="rId11"/>
    <p:sldId id="276" r:id="rId12"/>
    <p:sldId id="274" r:id="rId13"/>
    <p:sldId id="281" r:id="rId14"/>
    <p:sldId id="291" r:id="rId15"/>
    <p:sldId id="280" r:id="rId16"/>
    <p:sldId id="283" r:id="rId17"/>
    <p:sldId id="284" r:id="rId18"/>
    <p:sldId id="282" r:id="rId19"/>
    <p:sldId id="286" r:id="rId20"/>
    <p:sldId id="287" r:id="rId21"/>
    <p:sldId id="288" r:id="rId22"/>
    <p:sldId id="289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52" autoAdjust="0"/>
  </p:normalViewPr>
  <p:slideViewPr>
    <p:cSldViewPr>
      <p:cViewPr>
        <p:scale>
          <a:sx n="73" d="100"/>
          <a:sy n="73" d="100"/>
        </p:scale>
        <p:origin x="-22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9A07C-DA24-47F6-BE87-11E6A99D32B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A6D7C-F5D1-4D88-8C53-C8867E86D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6690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A6D7C-F5D1-4D88-8C53-C8867E86DCF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065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2B4FE-A83B-4686-B935-DB6E6275490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8536A-DF9B-4E4A-A004-E2C09C9C8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1.jpeg"/><Relationship Id="rId11" Type="http://schemas.microsoft.com/office/2007/relationships/hdphoto" Target="../media/hdphoto1.wdp"/><Relationship Id="rId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19.jpe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7.png"/><Relationship Id="rId3" Type="http://schemas.openxmlformats.org/officeDocument/2006/relationships/audio" Target="../media/audio16.wav"/><Relationship Id="rId7" Type="http://schemas.openxmlformats.org/officeDocument/2006/relationships/image" Target="../media/image24.png"/><Relationship Id="rId12" Type="http://schemas.openxmlformats.org/officeDocument/2006/relationships/image" Target="../media/image1.jpeg"/><Relationship Id="rId2" Type="http://schemas.openxmlformats.org/officeDocument/2006/relationships/audio" Target="../media/audio15.wav"/><Relationship Id="rId1" Type="http://schemas.openxmlformats.org/officeDocument/2006/relationships/audio" Target="file:///F:\&#1080;&#1075;&#1088;&#1072;\Ekaterina_ZHeleznova_Avtobus_(vmuzice.me).mp3" TargetMode="External"/><Relationship Id="rId6" Type="http://schemas.openxmlformats.org/officeDocument/2006/relationships/notesSlide" Target="../notesSlides/notesSlide2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6.png"/><Relationship Id="rId4" Type="http://schemas.openxmlformats.org/officeDocument/2006/relationships/audio" Target="file:///F:\&#1080;&#1075;&#1088;&#1072;\Signal_avtobusa_Bez_nazvaniya_(vmuzice.me).mp3" TargetMode="External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5" Type="http://schemas.openxmlformats.org/officeDocument/2006/relationships/image" Target="../media/image2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jpeg"/><Relationship Id="rId2" Type="http://schemas.openxmlformats.org/officeDocument/2006/relationships/audio" Target="../media/audio21.wav"/><Relationship Id="rId1" Type="http://schemas.openxmlformats.org/officeDocument/2006/relationships/audio" Target="../media/audio22.wav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1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audio" Target="file:///F:\&#1080;&#1075;&#1088;&#1072;\_nachalo_skazki_ozero_(vmuzice.com)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3.pn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6" Type="http://schemas.openxmlformats.org/officeDocument/2006/relationships/image" Target="../media/image42.jpeg"/><Relationship Id="rId11" Type="http://schemas.microsoft.com/office/2007/relationships/hdphoto" Target="../media/hdphoto1.wdp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6" Type="http://schemas.openxmlformats.org/officeDocument/2006/relationships/image" Target="../media/image49.png"/><Relationship Id="rId11" Type="http://schemas.openxmlformats.org/officeDocument/2006/relationships/image" Target="../media/image1.jpeg"/><Relationship Id="rId5" Type="http://schemas.openxmlformats.org/officeDocument/2006/relationships/image" Target="../media/image48.jpeg"/><Relationship Id="rId10" Type="http://schemas.openxmlformats.org/officeDocument/2006/relationships/image" Target="../media/image53.png"/><Relationship Id="rId4" Type="http://schemas.openxmlformats.org/officeDocument/2006/relationships/image" Target="../media/image47.jpeg"/><Relationship Id="rId9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audio" Target="../media/audio26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0;&#1075;&#1088;&#1072;\&#1087;&#1077;&#1089;&#1077;&#1085;&#1082;&#1080;%20-%20&#1050;&#1088;&#1091;&#1075;.mp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.wdp"/><Relationship Id="rId3" Type="http://schemas.openxmlformats.org/officeDocument/2006/relationships/audio" Target="../media/audio4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9.png"/><Relationship Id="rId17" Type="http://schemas.openxmlformats.org/officeDocument/2006/relationships/image" Target="../media/image4.jpeg"/><Relationship Id="rId2" Type="http://schemas.openxmlformats.org/officeDocument/2006/relationships/audio" Target="../media/audio3.wav"/><Relationship Id="rId16" Type="http://schemas.openxmlformats.org/officeDocument/2006/relationships/image" Target="../media/image6.gif"/><Relationship Id="rId1" Type="http://schemas.openxmlformats.org/officeDocument/2006/relationships/audio" Target="../media/audio2.wav"/><Relationship Id="rId6" Type="http://schemas.openxmlformats.org/officeDocument/2006/relationships/audio" Target="../media/audio7.wav"/><Relationship Id="rId11" Type="http://schemas.openxmlformats.org/officeDocument/2006/relationships/image" Target="../media/image5.png"/><Relationship Id="rId5" Type="http://schemas.openxmlformats.org/officeDocument/2006/relationships/audio" Target="../media/audio6.wav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audio" Target="../media/audio5.wav"/><Relationship Id="rId9" Type="http://schemas.openxmlformats.org/officeDocument/2006/relationships/image" Target="../media/image3.pn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.jpeg"/><Relationship Id="rId3" Type="http://schemas.openxmlformats.org/officeDocument/2006/relationships/audio" Target="../media/audio4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audio" Target="../media/audio9.wav"/><Relationship Id="rId6" Type="http://schemas.openxmlformats.org/officeDocument/2006/relationships/audio" Target="../media/audio7.wav"/><Relationship Id="rId11" Type="http://schemas.openxmlformats.org/officeDocument/2006/relationships/image" Target="../media/image8.png"/><Relationship Id="rId5" Type="http://schemas.openxmlformats.org/officeDocument/2006/relationships/audio" Target="../media/audio6.wav"/><Relationship Id="rId15" Type="http://schemas.openxmlformats.org/officeDocument/2006/relationships/image" Target="../media/image4.jpeg"/><Relationship Id="rId10" Type="http://schemas.openxmlformats.org/officeDocument/2006/relationships/image" Target="../media/image7.png"/><Relationship Id="rId4" Type="http://schemas.openxmlformats.org/officeDocument/2006/relationships/audio" Target="../media/audio5.wav"/><Relationship Id="rId9" Type="http://schemas.openxmlformats.org/officeDocument/2006/relationships/image" Target="../media/image3.png"/><Relationship Id="rId1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audio11.wav"/><Relationship Id="rId1" Type="http://schemas.openxmlformats.org/officeDocument/2006/relationships/audio" Target="../media/audio10.wav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12" Type="http://schemas.openxmlformats.org/officeDocument/2006/relationships/image" Target="../media/image17.png"/><Relationship Id="rId2" Type="http://schemas.openxmlformats.org/officeDocument/2006/relationships/audio" Target="../media/audio13.wav"/><Relationship Id="rId1" Type="http://schemas.openxmlformats.org/officeDocument/2006/relationships/audio" Target="../media/audio12.wav"/><Relationship Id="rId6" Type="http://schemas.openxmlformats.org/officeDocument/2006/relationships/image" Target="../media/image20.png"/><Relationship Id="rId11" Type="http://schemas.microsoft.com/office/2007/relationships/hdphoto" Target="../media/hdphoto1.wdp"/><Relationship Id="rId5" Type="http://schemas.openxmlformats.org/officeDocument/2006/relationships/image" Target="../media/image19.jpeg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422108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Сказка про фигуры</a:t>
            </a:r>
          </a:p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Игра для детей младшего дошкольного возраста. Богданова О.В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  ДС   №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13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t="5019" r="37301" b="73651"/>
          <a:stretch>
            <a:fillRect/>
          </a:stretch>
        </p:blipFill>
        <p:spPr bwMode="auto">
          <a:xfrm>
            <a:off x="827584" y="1268760"/>
            <a:ext cx="7116085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icture 2" descr="https://thumbs.dreamstime.com/z/cartoon-road-25018096.jpg"/>
          <p:cNvPicPr>
            <a:picLocks noChangeAspect="1" noChangeArrowheads="1"/>
          </p:cNvPicPr>
          <p:nvPr/>
        </p:nvPicPr>
        <p:blipFill>
          <a:blip r:embed="rId4" cstate="print"/>
          <a:srcRect t="39887" r="345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6601349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/>
          <a:srcRect l="41719" t="6660" r="42794" b="74745"/>
          <a:stretch>
            <a:fillRect/>
          </a:stretch>
        </p:blipFill>
        <p:spPr bwMode="auto">
          <a:xfrm>
            <a:off x="5580112" y="5373216"/>
            <a:ext cx="1008112" cy="1008112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3707904" y="4941168"/>
            <a:ext cx="1152128" cy="1080120"/>
          </a:xfrm>
          <a:prstGeom prst="rect">
            <a:avLst/>
          </a:prstGeom>
          <a:noFill/>
        </p:spPr>
      </p:pic>
      <p:sp>
        <p:nvSpPr>
          <p:cNvPr id="11" name="Дуга 10"/>
          <p:cNvSpPr/>
          <p:nvPr/>
        </p:nvSpPr>
        <p:spPr>
          <a:xfrm rot="19415983">
            <a:off x="2563405" y="2255082"/>
            <a:ext cx="560807" cy="452782"/>
          </a:xfrm>
          <a:prstGeom prst="arc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195636">
            <a:off x="6832196" y="5553466"/>
            <a:ext cx="1303150" cy="1019857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5724128" y="4221088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katerina_ZHeleznova_Avtobus_(vmuzice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55576" y="692696"/>
            <a:ext cx="304800" cy="304800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755576" y="692696"/>
            <a:ext cx="304800" cy="304800"/>
          </a:xfrm>
          <a:prstGeom prst="rect">
            <a:avLst/>
          </a:prstGeom>
        </p:spPr>
      </p:pic>
      <p:pic>
        <p:nvPicPr>
          <p:cNvPr id="12" name="Signal_avtobusa_Bez_nazvaniya_(vmuzice.me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Signal_avtobusa_Bez_nazvaniya_(vmuzice.me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8" cstate="print"/>
          <a:stretch>
            <a:fillRect/>
          </a:stretch>
        </p:blipFill>
        <p:spPr>
          <a:xfrm>
            <a:off x="827584" y="692696"/>
            <a:ext cx="304800" cy="304800"/>
          </a:xfrm>
          <a:prstGeom prst="rect">
            <a:avLst/>
          </a:prstGeom>
        </p:spPr>
      </p:pic>
      <p:pic>
        <p:nvPicPr>
          <p:cNvPr id="31748" name="Picture 4" descr="http://media.istockphoto.com/vectors/bus-heading-to-school-with-happy-children-vector-id181491794?s=170667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095008" cy="6858001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2817" b="25235" l="15543" r="40371">
                        <a14:foregroundMark x1="28055" y1="15258" x2="28055" y2="15258"/>
                        <a14:foregroundMark x1="26784" y1="15023" x2="26784" y2="15023"/>
                        <a14:foregroundMark x1="26491" y1="14789" x2="26491" y2="14789"/>
                        <a14:foregroundMark x1="27664" y1="14671" x2="27664" y2="14671"/>
                        <a14:foregroundMark x1="26588" y1="14671" x2="26588" y2="14671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>
            <a:off x="4435390" y="5397070"/>
            <a:ext cx="1621194" cy="1268760"/>
          </a:xfrm>
          <a:prstGeom prst="rect">
            <a:avLst/>
          </a:prstGeom>
          <a:noFill/>
        </p:spPr>
      </p:pic>
      <p:pic>
        <p:nvPicPr>
          <p:cNvPr id="7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2" cstate="print"/>
          <a:srcRect l="41719" t="6660" r="42794" b="74745"/>
          <a:stretch>
            <a:fillRect/>
          </a:stretch>
        </p:blipFill>
        <p:spPr bwMode="auto">
          <a:xfrm>
            <a:off x="6516216" y="5527394"/>
            <a:ext cx="1008112" cy="100811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1921316" cy="179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5796136" y="4077072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87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41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297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7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698" name="Picture 2" descr="https://thumbs.dreamstime.com/z/%D1%81%D0%BC%D0%B5%D1%88%D0%BD%D0%BE%D0%B9-%D0%BF%D0%B5%D0%B9%D0%B7%D0%B0%D0%B6-%D1%81%D0%B5-%D1%8C%D1%81%D0%BA%D0%BE%D0%B9-%D0%BC%D0%B5%D1%81%D1%82%D0%BD%D0%BE%D1%81%D1%82%D0%B8-%D1%81-%D0%BE%D0%B3%D0%BE%D1%80%D0%BE-%D0%BE%D0%BC-47669806.jpg"/>
          <p:cNvPicPr>
            <a:picLocks noChangeAspect="1" noChangeArrowheads="1"/>
          </p:cNvPicPr>
          <p:nvPr/>
        </p:nvPicPr>
        <p:blipFill>
          <a:blip r:embed="rId5" cstate="print"/>
          <a:srcRect t="42696" b="8866"/>
          <a:stretch>
            <a:fillRect/>
          </a:stretch>
        </p:blipFill>
        <p:spPr bwMode="auto">
          <a:xfrm>
            <a:off x="0" y="3212976"/>
            <a:ext cx="9143618" cy="3645024"/>
          </a:xfrm>
          <a:prstGeom prst="rect">
            <a:avLst/>
          </a:prstGeom>
          <a:noFill/>
        </p:spPr>
      </p:pic>
      <p:pic>
        <p:nvPicPr>
          <p:cNvPr id="29700" name="Picture 4" descr="http://images.vfl.ru/ii/1462390860/ad313daf/1254629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131839" y="908720"/>
            <a:ext cx="4464495" cy="2664296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41719" t="6660" r="42794" b="74745"/>
          <a:stretch>
            <a:fillRect/>
          </a:stretch>
        </p:blipFill>
        <p:spPr bwMode="auto">
          <a:xfrm>
            <a:off x="0" y="3356992"/>
            <a:ext cx="1008112" cy="1008112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8399" t="6142" r="60096" b="73651"/>
          <a:stretch>
            <a:fillRect/>
          </a:stretch>
        </p:blipFill>
        <p:spPr bwMode="auto">
          <a:xfrm>
            <a:off x="354850" y="1772816"/>
            <a:ext cx="1621194" cy="126876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481" y="2889250"/>
            <a:ext cx="11525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4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6222" t="7302" b="25157"/>
          <a:stretch>
            <a:fillRect/>
          </a:stretch>
        </p:blipFill>
        <p:spPr bwMode="auto">
          <a:xfrm>
            <a:off x="2843808" y="1412776"/>
            <a:ext cx="486899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41719" t="6660" r="42794" b="74745"/>
          <a:stretch>
            <a:fillRect/>
          </a:stretch>
        </p:blipFill>
        <p:spPr bwMode="auto">
          <a:xfrm>
            <a:off x="395536" y="4725144"/>
            <a:ext cx="1440160" cy="1440160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18399" t="6142" r="60096" b="73651"/>
          <a:stretch>
            <a:fillRect/>
          </a:stretch>
        </p:blipFill>
        <p:spPr bwMode="auto">
          <a:xfrm>
            <a:off x="5455928" y="4320480"/>
            <a:ext cx="2357276" cy="18448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555776" y="4653135"/>
            <a:ext cx="1368152" cy="1282643"/>
          </a:xfrm>
          <a:prstGeom prst="rect">
            <a:avLst/>
          </a:prstGeom>
          <a:noFill/>
        </p:spPr>
      </p:pic>
      <p:pic>
        <p:nvPicPr>
          <p:cNvPr id="7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6078" r="50469" b="45237"/>
          <a:stretch>
            <a:fillRect/>
          </a:stretch>
        </p:blipFill>
        <p:spPr bwMode="auto">
          <a:xfrm>
            <a:off x="2771800" y="1484784"/>
            <a:ext cx="194421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http://pilomaterial-stroi.ru/wp-content/uploads/%D0%94%D0%B5%D1%80%D0%B5%D0%B2%D1%8F%D0%BD%D0%BD%D0%B0%D1%8F-%D1%82%D0%B0%D1%87%D0%BA%D0%B0.jpg"/>
          <p:cNvPicPr>
            <a:picLocks noChangeAspect="1" noChangeArrowheads="1"/>
          </p:cNvPicPr>
          <p:nvPr/>
        </p:nvPicPr>
        <p:blipFill>
          <a:blip r:embed="rId4" cstate="print"/>
          <a:srcRect l="14983" b="35474"/>
          <a:stretch>
            <a:fillRect/>
          </a:stretch>
        </p:blipFill>
        <p:spPr bwMode="auto">
          <a:xfrm>
            <a:off x="2915816" y="980728"/>
            <a:ext cx="4940998" cy="2545373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41719" t="6660" r="42794" b="74745"/>
          <a:stretch>
            <a:fillRect/>
          </a:stretch>
        </p:blipFill>
        <p:spPr bwMode="auto">
          <a:xfrm>
            <a:off x="395536" y="4725144"/>
            <a:ext cx="1440160" cy="1440160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/>
          <a:srcRect l="18399" t="6142" r="60096" b="73651"/>
          <a:stretch>
            <a:fillRect/>
          </a:stretch>
        </p:blipFill>
        <p:spPr bwMode="auto">
          <a:xfrm>
            <a:off x="5455928" y="4320480"/>
            <a:ext cx="2357276" cy="18448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555776" y="4653135"/>
            <a:ext cx="1368152" cy="1282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8 0.02384 L -0.0118 -0.262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194" name="Picture 2" descr="http://kladraz.ru/upload/blogs2/2016/2/8886_900c4c9c3293abee8d86a865b4be8d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340768"/>
            <a:ext cx="6620247" cy="4413498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339752" y="4941168"/>
            <a:ext cx="720080" cy="621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916832"/>
            <a:ext cx="304800" cy="304800"/>
          </a:xfrm>
          <a:prstGeom prst="rect">
            <a:avLst/>
          </a:prstGeom>
        </p:spPr>
      </p:pic>
      <p:pic>
        <p:nvPicPr>
          <p:cNvPr id="36868" name="Picture 4" descr="http://www.printesaurbana.ro/wp-content/uploads/2015/04/shutterstock_181606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635896" y="1916832"/>
            <a:ext cx="1728192" cy="2376264"/>
          </a:xfrm>
          <a:prstGeom prst="rect">
            <a:avLst/>
          </a:prstGeom>
          <a:noFill/>
        </p:spPr>
      </p:pic>
      <p:pic>
        <p:nvPicPr>
          <p:cNvPr id="36874" name="Picture 10" descr="https://thumbs.dreamstime.com/z/sad-boy-looking-down-5362843.jpg"/>
          <p:cNvPicPr>
            <a:picLocks noChangeAspect="1" noChangeArrowheads="1"/>
          </p:cNvPicPr>
          <p:nvPr/>
        </p:nvPicPr>
        <p:blipFill>
          <a:blip r:embed="rId5" cstate="print"/>
          <a:srcRect t="2715" r="10904"/>
          <a:stretch>
            <a:fillRect/>
          </a:stretch>
        </p:blipFill>
        <p:spPr bwMode="auto">
          <a:xfrm>
            <a:off x="6911752" y="1700808"/>
            <a:ext cx="2232248" cy="25803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0" name="Picture 6" descr="http://www.playcast.ru/uploads/2016/02/28/1755794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2780928"/>
            <a:ext cx="1770313" cy="3426843"/>
          </a:xfrm>
          <a:prstGeom prst="rect">
            <a:avLst/>
          </a:prstGeom>
          <a:noFill/>
        </p:spPr>
      </p:pic>
      <p:pic>
        <p:nvPicPr>
          <p:cNvPr id="9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41719" t="6660" r="42794" b="74745"/>
          <a:stretch>
            <a:fillRect/>
          </a:stretch>
        </p:blipFill>
        <p:spPr bwMode="auto">
          <a:xfrm>
            <a:off x="179512" y="2348880"/>
            <a:ext cx="1008112" cy="1008112"/>
          </a:xfrm>
          <a:prstGeom prst="rect">
            <a:avLst/>
          </a:prstGeom>
          <a:noFill/>
        </p:spPr>
      </p:pic>
      <p:pic>
        <p:nvPicPr>
          <p:cNvPr id="10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269" t="5781" r="82235" b="75175"/>
          <a:stretch>
            <a:fillRect/>
          </a:stretch>
        </p:blipFill>
        <p:spPr bwMode="auto">
          <a:xfrm>
            <a:off x="1403648" y="3068960"/>
            <a:ext cx="1152128" cy="1080120"/>
          </a:xfrm>
          <a:prstGeom prst="rect">
            <a:avLst/>
          </a:prstGeom>
          <a:noFill/>
        </p:spPr>
      </p:pic>
      <p:pic>
        <p:nvPicPr>
          <p:cNvPr id="11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/>
          <a:srcRect l="18399" t="6142" r="60096" b="73651"/>
          <a:stretch>
            <a:fillRect/>
          </a:stretch>
        </p:blipFill>
        <p:spPr bwMode="auto">
          <a:xfrm>
            <a:off x="1619672" y="1340768"/>
            <a:ext cx="1621194" cy="126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2483768" y="1916832"/>
            <a:ext cx="304800" cy="3048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2195736" y="1916832"/>
            <a:ext cx="304800" cy="304800"/>
          </a:xfrm>
          <a:prstGeom prst="rect">
            <a:avLst/>
          </a:prstGeom>
        </p:spPr>
      </p:pic>
      <p:pic>
        <p:nvPicPr>
          <p:cNvPr id="36868" name="Picture 4" descr="http://www.printesaurbana.ro/wp-content/uploads/2015/04/shutterstock_181606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635896" y="1916832"/>
            <a:ext cx="1728192" cy="2376264"/>
          </a:xfrm>
          <a:prstGeom prst="rect">
            <a:avLst/>
          </a:prstGeom>
          <a:noFill/>
        </p:spPr>
      </p:pic>
      <p:pic>
        <p:nvPicPr>
          <p:cNvPr id="36874" name="Picture 10" descr="https://thumbs.dreamstime.com/z/sad-boy-looking-down-5362843.jpg"/>
          <p:cNvPicPr>
            <a:picLocks noChangeAspect="1" noChangeArrowheads="1"/>
          </p:cNvPicPr>
          <p:nvPr/>
        </p:nvPicPr>
        <p:blipFill>
          <a:blip r:embed="rId7" cstate="print"/>
          <a:srcRect t="2715" r="10904"/>
          <a:stretch>
            <a:fillRect/>
          </a:stretch>
        </p:blipFill>
        <p:spPr bwMode="auto">
          <a:xfrm>
            <a:off x="6911752" y="1700808"/>
            <a:ext cx="2232248" cy="25803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293096"/>
            <a:ext cx="9144000" cy="25649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0" name="Picture 6" descr="http://www.playcast.ru/uploads/2016/02/28/17557946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2780928"/>
            <a:ext cx="1770313" cy="3426843"/>
          </a:xfrm>
          <a:prstGeom prst="rect">
            <a:avLst/>
          </a:prstGeom>
          <a:noFill/>
        </p:spPr>
      </p:pic>
      <p:pic>
        <p:nvPicPr>
          <p:cNvPr id="9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41719" t="6660" r="42794" b="74745"/>
          <a:stretch>
            <a:fillRect/>
          </a:stretch>
        </p:blipFill>
        <p:spPr bwMode="auto">
          <a:xfrm>
            <a:off x="179512" y="2348880"/>
            <a:ext cx="1008112" cy="1008112"/>
          </a:xfrm>
          <a:prstGeom prst="rect">
            <a:avLst/>
          </a:prstGeom>
          <a:noFill/>
        </p:spPr>
      </p:pic>
      <p:pic>
        <p:nvPicPr>
          <p:cNvPr id="10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1269" t="5781" r="82235" b="75175"/>
          <a:stretch>
            <a:fillRect/>
          </a:stretch>
        </p:blipFill>
        <p:spPr bwMode="auto">
          <a:xfrm>
            <a:off x="1403648" y="3068960"/>
            <a:ext cx="1152128" cy="1080120"/>
          </a:xfrm>
          <a:prstGeom prst="rect">
            <a:avLst/>
          </a:prstGeom>
          <a:noFill/>
        </p:spPr>
      </p:pic>
      <p:pic>
        <p:nvPicPr>
          <p:cNvPr id="11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18399" t="6142" r="60096" b="73651"/>
          <a:stretch>
            <a:fillRect/>
          </a:stretch>
        </p:blipFill>
        <p:spPr bwMode="auto">
          <a:xfrm>
            <a:off x="1619672" y="1340768"/>
            <a:ext cx="1621194" cy="126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thumbs.dreamstime.com/z/%D1%8F%D0%B3%D0%BD%D0%B8%D1%82-%D1%81%D0%BF%D0%BE%D1%80%D1%82%D0%B8%D0%B2%D0%BD%D0%B0%D1%8F-%D0%BF%D0%BB%D0%BE%D1%89%D0%B0%D0%B4%D0%BA%D0%B0-12545100.jpg"/>
          <p:cNvPicPr>
            <a:picLocks noChangeAspect="1" noChangeArrowheads="1"/>
          </p:cNvPicPr>
          <p:nvPr/>
        </p:nvPicPr>
        <p:blipFill>
          <a:blip r:embed="rId2" cstate="print"/>
          <a:srcRect l="3538" t="2541" r="5901" b="11118"/>
          <a:stretch>
            <a:fillRect/>
          </a:stretch>
        </p:blipFill>
        <p:spPr bwMode="auto">
          <a:xfrm>
            <a:off x="395536" y="1052736"/>
            <a:ext cx="8496944" cy="4464496"/>
          </a:xfrm>
          <a:prstGeom prst="rect">
            <a:avLst/>
          </a:prstGeom>
          <a:noFill/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1187624" y="1052736"/>
            <a:ext cx="694674" cy="651257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447765" y="3861048"/>
            <a:ext cx="792088" cy="742583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3404" b="25704" l="196" r="18573">
                        <a14:foregroundMark x1="7918" y1="14202" x2="7918" y2="14202"/>
                        <a14:foregroundMark x1="11437" y1="15141" x2="11437" y2="15141"/>
                        <a14:foregroundMark x1="10166" y1="14671" x2="10166" y2="14671"/>
                        <a14:foregroundMark x1="9384" y1="8451" x2="9971" y2="3638"/>
                        <a14:foregroundMark x1="8211" y1="13732" x2="8211" y2="13732"/>
                        <a14:foregroundMark x1="8407" y1="13732" x2="8407" y2="13732"/>
                        <a14:foregroundMark x1="10166" y1="13732" x2="10166" y2="13732"/>
                        <a14:foregroundMark x1="10655" y1="13732" x2="10655" y2="13732"/>
                        <a14:foregroundMark x1="10850" y1="13732" x2="10850" y2="13732"/>
                        <a14:foregroundMark x1="11046" y1="13732" x2="11046" y2="13732"/>
                        <a14:foregroundMark x1="11241" y1="13732" x2="11241" y2="13732"/>
                        <a14:foregroundMark x1="11241" y1="13732" x2="11241" y2="13732"/>
                        <a14:foregroundMark x1="11241" y1="14202" x2="11241" y2="14202"/>
                        <a14:foregroundMark x1="12317" y1="13732" x2="12317" y2="13732"/>
                        <a14:foregroundMark x1="12317" y1="13498" x2="12317" y2="13498"/>
                        <a14:foregroundMark x1="11632" y1="13263" x2="11632" y2="13263"/>
                        <a14:foregroundMark x1="11437" y1="13263" x2="11437" y2="13263"/>
                        <a14:foregroundMark x1="11437" y1="13263" x2="11437" y2="13263"/>
                        <a14:foregroundMark x1="11437" y1="13263" x2="11437" y2="13263"/>
                        <a14:foregroundMark x1="11241" y1="13263" x2="11241" y2="13263"/>
                        <a14:foregroundMark x1="10459" y1="13263" x2="10459" y2="13263"/>
                        <a14:foregroundMark x1="10264" y1="13498" x2="10264" y2="13498"/>
                        <a14:foregroundMark x1="9775" y1="13967" x2="9775" y2="13967"/>
                        <a14:foregroundMark x1="9775" y1="13967" x2="9775" y2="13967"/>
                        <a14:foregroundMark x1="9580" y1="14437" x2="9580" y2="14437"/>
                        <a14:foregroundMark x1="9580" y1="14437" x2="9580" y2="14437"/>
                        <a14:foregroundMark x1="9580" y1="14437" x2="9580" y2="14437"/>
                        <a14:foregroundMark x1="8798" y1="14906" x2="8798" y2="14906"/>
                        <a14:foregroundMark x1="8407" y1="15141" x2="8407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211" y1="15141" x2="8211" y2="15141"/>
                        <a14:foregroundMark x1="8798" y1="14671" x2="9580" y2="14202"/>
                        <a14:foregroundMark x1="10264" y1="13732" x2="10264" y2="13732"/>
                        <a14:foregroundMark x1="10264" y1="13732" x2="10264" y2="13732"/>
                        <a14:foregroundMark x1="11241" y1="13498" x2="11241" y2="13498"/>
                        <a14:foregroundMark x1="11437" y1="13263" x2="11437" y2="13263"/>
                        <a14:foregroundMark x1="11437" y1="13263" x2="11437" y2="13263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7452320" y="3724702"/>
            <a:ext cx="541478" cy="507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124744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0466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6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9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0648"/>
            <a:ext cx="245337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_nachalo_skazki_ozero_(vmuzice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556792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1115616" y="1700808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466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8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64704"/>
            <a:ext cx="245337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8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896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54000" numSld="999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im0-tub-ru.yandex.net/i?id=6bbc68c7126782c5b4dd956285e051ca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594634"/>
            <a:ext cx="3707904" cy="2263366"/>
          </a:xfrm>
          <a:prstGeom prst="rect">
            <a:avLst/>
          </a:prstGeom>
          <a:noFill/>
        </p:spPr>
      </p:pic>
      <p:sp>
        <p:nvSpPr>
          <p:cNvPr id="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78460" t="33462" r="6511" b="54275"/>
          <a:stretch>
            <a:fillRect/>
          </a:stretch>
        </p:blipFill>
        <p:spPr bwMode="auto">
          <a:xfrm>
            <a:off x="6084168" y="836712"/>
            <a:ext cx="2808312" cy="222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81289" t="6774" r="6511" b="75765"/>
          <a:stretch>
            <a:fillRect/>
          </a:stretch>
        </p:blipFill>
        <p:spPr bwMode="auto">
          <a:xfrm rot="5151685">
            <a:off x="5166209" y="904140"/>
            <a:ext cx="1180978" cy="12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53839" t="6774" r="31928" b="77108"/>
          <a:stretch>
            <a:fillRect/>
          </a:stretch>
        </p:blipFill>
        <p:spPr bwMode="auto">
          <a:xfrm flipH="1">
            <a:off x="6156176" y="4941168"/>
            <a:ext cx="1080120" cy="80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://img1.liveinternet.ru/images/attach/c/10/108/717/108717689_2.jpg"/>
          <p:cNvPicPr>
            <a:picLocks noChangeAspect="1" noChangeArrowheads="1"/>
          </p:cNvPicPr>
          <p:nvPr/>
        </p:nvPicPr>
        <p:blipFill>
          <a:blip r:embed="rId6" cstate="print"/>
          <a:srcRect l="13196" t="50224" r="16993" b="10470"/>
          <a:stretch>
            <a:fillRect/>
          </a:stretch>
        </p:blipFill>
        <p:spPr bwMode="auto">
          <a:xfrm>
            <a:off x="6156176" y="2780928"/>
            <a:ext cx="2808312" cy="1988840"/>
          </a:xfrm>
          <a:prstGeom prst="rect">
            <a:avLst/>
          </a:prstGeom>
          <a:noFill/>
        </p:spPr>
      </p:pic>
      <p:pic>
        <p:nvPicPr>
          <p:cNvPr id="1030" name="Picture 6" descr="http://www.playcast.ru/uploads/2017/04/18/2234445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620688"/>
            <a:ext cx="4716016" cy="1013944"/>
          </a:xfrm>
          <a:prstGeom prst="rect">
            <a:avLst/>
          </a:prstGeom>
          <a:noFill/>
        </p:spPr>
      </p:pic>
      <p:pic>
        <p:nvPicPr>
          <p:cNvPr id="1034" name="Picture 10" descr="http://images.freeimages.com/images/premium/previews/2083/20831396-picnic-kid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2132856"/>
            <a:ext cx="4594109" cy="417646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 l="53839" t="31443" r="30629" b="54275"/>
          <a:stretch>
            <a:fillRect/>
          </a:stretch>
        </p:blipFill>
        <p:spPr bwMode="auto">
          <a:xfrm>
            <a:off x="1331640" y="5877272"/>
            <a:ext cx="720080" cy="51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195636">
            <a:off x="290581" y="527313"/>
            <a:ext cx="1821286" cy="1425355"/>
          </a:xfrm>
          <a:prstGeom prst="rect">
            <a:avLst/>
          </a:prstGeom>
          <a:noFill/>
        </p:spPr>
      </p:pic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157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304800" cy="304800"/>
          </a:xfrm>
          <a:prstGeom prst="rect">
            <a:avLst/>
          </a:prstGeom>
        </p:spPr>
      </p:pic>
      <p:pic>
        <p:nvPicPr>
          <p:cNvPr id="11" name="Picture 12" descr="http://www.lenagold.ru/fon/ani/ins/raz/razbab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90500"/>
            <a:ext cx="5715000" cy="6667500"/>
          </a:xfrm>
          <a:prstGeom prst="rect">
            <a:avLst/>
          </a:prstGeom>
          <a:noFill/>
        </p:spPr>
      </p:pic>
      <p:pic>
        <p:nvPicPr>
          <p:cNvPr id="36876" name="Picture 12" descr="http://www.lenagold.ru/fon/ani/ins/raz/razbab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0500"/>
            <a:ext cx="5715000" cy="6667500"/>
          </a:xfrm>
          <a:prstGeom prst="rect">
            <a:avLst/>
          </a:prstGeom>
          <a:noFill/>
        </p:spPr>
      </p:pic>
      <p:pic>
        <p:nvPicPr>
          <p:cNvPr id="36866" name="Picture 2" descr="http://lib2.podelise.ru/tw_files2/urls_53/8/d-7032/7032_html_m7e244c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980728"/>
            <a:ext cx="1737166" cy="178157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2" name="Picture 8" descr="https://thecliparts.com/wp-content/uploads/2016/06/table-clip-art-1024x8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705597"/>
            <a:ext cx="2674831" cy="2152403"/>
          </a:xfrm>
          <a:prstGeom prst="rect">
            <a:avLst/>
          </a:prstGeom>
          <a:noFill/>
        </p:spPr>
      </p:pic>
      <p:pic>
        <p:nvPicPr>
          <p:cNvPr id="36880" name="Picture 16" descr="http://img0.liveinternet.ru/images/attach/c/3/121/889/121889576_0_109b45_71c6c6de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4221088"/>
            <a:ext cx="1656184" cy="10081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483768" y="5517232"/>
            <a:ext cx="1008112" cy="93610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84" name="Picture 20" descr="https://www.be-in.ru/media/beingallery/gallary/things/gj.png.590x700_q9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5517232"/>
            <a:ext cx="1264116" cy="641252"/>
          </a:xfrm>
          <a:prstGeom prst="rect">
            <a:avLst/>
          </a:prstGeom>
          <a:noFill/>
        </p:spPr>
      </p:pic>
      <p:pic>
        <p:nvPicPr>
          <p:cNvPr id="36890" name="Picture 26" descr="http://www.playcast.ru/uploads/2016/11/09/2046798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1268760"/>
            <a:ext cx="1296143" cy="1725636"/>
          </a:xfrm>
          <a:prstGeom prst="rect">
            <a:avLst/>
          </a:prstGeom>
          <a:noFill/>
        </p:spPr>
      </p:pic>
      <p:pic>
        <p:nvPicPr>
          <p:cNvPr id="36882" name="Picture 18" descr="http://img0.liveinternet.ru/images/attach/c/0/119/675/119675454_large_0_108a95_ebad24ad_X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2852936"/>
            <a:ext cx="4032448" cy="2952328"/>
          </a:xfrm>
          <a:prstGeom prst="rect">
            <a:avLst/>
          </a:prstGeom>
          <a:noFill/>
        </p:spPr>
      </p:pic>
      <p:pic>
        <p:nvPicPr>
          <p:cNvPr id="21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1" cstate="print"/>
          <a:srcRect l="41719" t="6660" r="42794" b="74745"/>
          <a:stretch>
            <a:fillRect/>
          </a:stretch>
        </p:blipFill>
        <p:spPr bwMode="auto">
          <a:xfrm>
            <a:off x="179512" y="1412776"/>
            <a:ext cx="1008112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971600" y="1772816"/>
            <a:ext cx="304800" cy="3048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1115616" y="1700808"/>
            <a:ext cx="304800" cy="304800"/>
          </a:xfrm>
          <a:prstGeom prst="rect">
            <a:avLst/>
          </a:prstGeom>
        </p:spPr>
      </p:pic>
      <p:pic>
        <p:nvPicPr>
          <p:cNvPr id="22530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4664"/>
            <a:ext cx="3810000" cy="2381250"/>
          </a:xfrm>
          <a:prstGeom prst="rect">
            <a:avLst/>
          </a:prstGeom>
          <a:noFill/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8" cstate="print"/>
          <a:srcRect t="5019" r="37301" b="73651"/>
          <a:stretch>
            <a:fillRect/>
          </a:stretch>
        </p:blipFill>
        <p:spPr bwMode="auto">
          <a:xfrm>
            <a:off x="1331640" y="3356992"/>
            <a:ext cx="7116085" cy="2016224"/>
          </a:xfrm>
          <a:prstGeom prst="rect">
            <a:avLst/>
          </a:prstGeom>
          <a:noFill/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64704"/>
            <a:ext cx="245337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енки - Круг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403648" y="980728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1619672" y="1124744"/>
            <a:ext cx="304800" cy="3048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547664" y="1268760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1619672" y="1268760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619672" y="1124744"/>
            <a:ext cx="304800" cy="304800"/>
          </a:xfrm>
          <a:prstGeom prst="rect">
            <a:avLst/>
          </a:prstGeom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5986" b="24648" l="1760" r="17107">
                        <a14:foregroundMark x1="8309" y1="14789" x2="8309" y2="14789"/>
                        <a14:foregroundMark x1="8309" y1="14319" x2="8309" y2="14319"/>
                        <a14:foregroundMark x1="8407" y1="14437" x2="8407" y2="14437"/>
                        <a14:foregroundMark x1="8016" y1="14789" x2="8016" y2="14789"/>
                        <a14:foregroundMark x1="8016" y1="14789" x2="8016" y2="14789"/>
                        <a14:foregroundMark x1="10753" y1="15141" x2="10753" y2="15141"/>
                        <a14:foregroundMark x1="10753" y1="15141" x2="10753" y2="15141"/>
                        <a14:foregroundMark x1="10753" y1="15141" x2="10753" y2="15141"/>
                        <a14:foregroundMark x1="10753" y1="15141" x2="10753" y2="15141"/>
                        <a14:foregroundMark x1="10068" y1="15141" x2="10068" y2="15141"/>
                        <a14:foregroundMark x1="10166" y1="14437" x2="10166" y2="14437"/>
                        <a14:foregroundMark x1="10753" y1="14319" x2="10753" y2="14319"/>
                      </a14:backgroundRemoval>
                    </a14:imgEffect>
                  </a14:imgLayer>
                </a14:imgProps>
              </a:ext>
            </a:extLst>
          </a:blip>
          <a:srcRect t="5019" r="80966" b="73651"/>
          <a:stretch>
            <a:fillRect/>
          </a:stretch>
        </p:blipFill>
        <p:spPr bwMode="auto">
          <a:xfrm>
            <a:off x="1331640" y="3356992"/>
            <a:ext cx="2160240" cy="2016224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7042" b="24178" l="42131" r="57674"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7996" y1="13615" x2="47996" y2="13615"/>
                        <a14:foregroundMark x1="48289" y1="13146" x2="50147" y2="12324"/>
                      </a14:backgroundRemoval>
                    </a14:imgEffect>
                  </a14:imgLayer>
                </a14:imgProps>
              </a:ext>
            </a:extLst>
          </a:blip>
          <a:srcRect l="39897" t="5019" r="37301" b="73651"/>
          <a:stretch>
            <a:fillRect/>
          </a:stretch>
        </p:blipFill>
        <p:spPr bwMode="auto">
          <a:xfrm>
            <a:off x="6300192" y="2636912"/>
            <a:ext cx="2587965" cy="20162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6925" b="24413" l="17204" r="39101">
                        <a14:foregroundMark x1="26491" y1="14554" x2="26491" y2="14554"/>
                        <a14:foregroundMark x1="26491" y1="14554" x2="26491" y2="14554"/>
                        <a14:foregroundMark x1="26491" y1="14554" x2="26491" y2="14554"/>
                        <a14:foregroundMark x1="26979" y1="14789" x2="26979" y2="14789"/>
                        <a14:foregroundMark x1="27175" y1="15141" x2="27175" y2="15141"/>
                        <a14:foregroundMark x1="27175" y1="15141" x2="27175" y2="15141"/>
                        <a14:foregroundMark x1="27175" y1="15258" x2="27175" y2="15258"/>
                        <a14:foregroundMark x1="26686" y1="15493" x2="26686" y2="15493"/>
                        <a14:foregroundMark x1="26686" y1="15493" x2="26686" y2="15493"/>
                        <a14:foregroundMark x1="26491" y1="15376" x2="26491" y2="15376"/>
                        <a14:foregroundMark x1="26491" y1="15376" x2="26491" y2="15376"/>
                        <a14:foregroundMark x1="26491" y1="15376" x2="26491" y2="15376"/>
                        <a14:foregroundMark x1="28837" y1="14554" x2="28837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935" y1="14554" x2="28935" y2="14554"/>
                        <a14:foregroundMark x1="28446" y1="14437" x2="28446" y2="14437"/>
                        <a14:foregroundMark x1="29032" y1="13967" x2="29032" y2="13967"/>
                        <a14:foregroundMark x1="29326" y1="13967" x2="29326" y2="13967"/>
                        <a14:foregroundMark x1="29717" y1="14789" x2="29717" y2="14789"/>
                        <a14:foregroundMark x1="29521" y1="15023" x2="29521" y2="15023"/>
                        <a14:foregroundMark x1="29521" y1="15023" x2="29521" y2="15023"/>
                        <a14:foregroundMark x1="28837" y1="15376" x2="28837" y2="15376"/>
                        <a14:foregroundMark x1="28641" y1="15376" x2="28641" y2="15376"/>
                        <a14:foregroundMark x1="28446" y1="15376" x2="28446" y2="15376"/>
                        <a14:foregroundMark x1="28446" y1="15141" x2="28446" y2="15141"/>
                        <a14:foregroundMark x1="28837" y1="14437" x2="29326" y2="13967"/>
                      </a14:backgroundRemoval>
                    </a14:imgEffect>
                  </a14:imgLayer>
                </a14:imgProps>
              </a:ext>
            </a:extLst>
          </a:blip>
          <a:srcRect l="18399" t="5019" r="60029" b="73651"/>
          <a:stretch>
            <a:fillRect/>
          </a:stretch>
        </p:blipFill>
        <p:spPr bwMode="auto">
          <a:xfrm>
            <a:off x="3635896" y="3212976"/>
            <a:ext cx="2448272" cy="2016224"/>
          </a:xfrm>
          <a:prstGeom prst="rect">
            <a:avLst/>
          </a:prstGeom>
          <a:noFill/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547664" y="1196752"/>
            <a:ext cx="304800" cy="304800"/>
          </a:xfrm>
          <a:prstGeom prst="rect">
            <a:avLst/>
          </a:prstGeom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5536" y="188640"/>
            <a:ext cx="2453370" cy="2376264"/>
          </a:xfrm>
          <a:prstGeom prst="rect">
            <a:avLst/>
          </a:prstGeom>
          <a:noFill/>
        </p:spPr>
      </p:pic>
      <p:pic>
        <p:nvPicPr>
          <p:cNvPr id="21506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491880" y="0"/>
            <a:ext cx="38100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742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74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9061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61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97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2699792" y="2996952"/>
            <a:ext cx="304800" cy="304800"/>
          </a:xfrm>
          <a:prstGeom prst="rect">
            <a:avLst/>
          </a:prstGeom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18399" t="6142" r="60096" b="73651"/>
          <a:stretch>
            <a:fillRect/>
          </a:stretch>
        </p:blipFill>
        <p:spPr bwMode="auto">
          <a:xfrm>
            <a:off x="4067944" y="3429000"/>
            <a:ext cx="3220359" cy="2520280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41719" t="6660" r="42794" b="74745"/>
          <a:stretch>
            <a:fillRect/>
          </a:stretch>
        </p:blipFill>
        <p:spPr bwMode="auto">
          <a:xfrm>
            <a:off x="1835696" y="148478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4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757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8399" t="6142" r="60096" b="73651"/>
          <a:stretch>
            <a:fillRect/>
          </a:stretch>
        </p:blipFill>
        <p:spPr bwMode="auto">
          <a:xfrm>
            <a:off x="3707904" y="3356992"/>
            <a:ext cx="3312369" cy="2592288"/>
          </a:xfrm>
          <a:prstGeom prst="rect">
            <a:avLst/>
          </a:prstGeom>
          <a:noFill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1331640" y="3429000"/>
            <a:ext cx="304800" cy="304800"/>
          </a:xfrm>
          <a:prstGeom prst="rect">
            <a:avLst/>
          </a:prstGeom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41719" t="6660" r="42794" b="74745"/>
          <a:stretch>
            <a:fillRect/>
          </a:stretch>
        </p:blipFill>
        <p:spPr bwMode="auto">
          <a:xfrm>
            <a:off x="467544" y="220486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8399" t="6142" r="60096" b="73651"/>
          <a:stretch>
            <a:fillRect/>
          </a:stretch>
        </p:blipFill>
        <p:spPr bwMode="auto">
          <a:xfrm>
            <a:off x="3707904" y="3356992"/>
            <a:ext cx="3312369" cy="2592288"/>
          </a:xfrm>
          <a:prstGeom prst="rect">
            <a:avLst/>
          </a:prstGeom>
          <a:noFill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1331640" y="3429000"/>
            <a:ext cx="304800" cy="304800"/>
          </a:xfrm>
          <a:prstGeom prst="rect">
            <a:avLst/>
          </a:prstGeom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41719" t="6660" r="42794" b="74745"/>
          <a:stretch>
            <a:fillRect/>
          </a:stretch>
        </p:blipFill>
        <p:spPr bwMode="auto">
          <a:xfrm>
            <a:off x="467544" y="2204864"/>
            <a:ext cx="2520280" cy="2520280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3" cstate="print"/>
          <a:srcRect l="1269" t="5781" r="82235" b="75175"/>
          <a:stretch>
            <a:fillRect/>
          </a:stretch>
        </p:blipFill>
        <p:spPr bwMode="auto">
          <a:xfrm>
            <a:off x="6012160" y="980728"/>
            <a:ext cx="230425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1403648" y="1196752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1619672" y="1124744"/>
            <a:ext cx="304800" cy="3048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1547664" y="1268760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1" cstate="print"/>
          <a:stretch>
            <a:fillRect/>
          </a:stretch>
        </p:blipFill>
        <p:spPr>
          <a:xfrm>
            <a:off x="1619672" y="1268760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1619672" y="1124744"/>
            <a:ext cx="304800" cy="304800"/>
          </a:xfrm>
          <a:prstGeom prst="rect">
            <a:avLst/>
          </a:prstGeom>
        </p:spPr>
      </p:pic>
      <p:pic>
        <p:nvPicPr>
          <p:cNvPr id="11266" name="Picture 2" descr="http://mbdou15kras.ucoz.ru/js/0_1203e8_c421fa73_ori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221088"/>
            <a:ext cx="9144000" cy="2636912"/>
          </a:xfrm>
          <a:prstGeom prst="rect">
            <a:avLst/>
          </a:prstGeom>
          <a:noFill/>
        </p:spPr>
      </p:pic>
      <p:pic>
        <p:nvPicPr>
          <p:cNvPr id="1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3" cstate="print"/>
          <a:srcRect t="5019" r="80966" b="73651"/>
          <a:stretch>
            <a:fillRect/>
          </a:stretch>
        </p:blipFill>
        <p:spPr bwMode="auto">
          <a:xfrm>
            <a:off x="1331640" y="3356992"/>
            <a:ext cx="2160240" cy="2016224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3" cstate="print"/>
          <a:srcRect l="39897" t="5019" r="37301" b="73651"/>
          <a:stretch>
            <a:fillRect/>
          </a:stretch>
        </p:blipFill>
        <p:spPr bwMode="auto">
          <a:xfrm>
            <a:off x="6300192" y="2636912"/>
            <a:ext cx="2587965" cy="2016224"/>
          </a:xfrm>
          <a:prstGeom prst="rect">
            <a:avLst/>
          </a:prstGeom>
          <a:noFill/>
        </p:spPr>
      </p:pic>
      <p:pic>
        <p:nvPicPr>
          <p:cNvPr id="8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3" cstate="print"/>
          <a:srcRect l="18399" t="5019" r="60029" b="73651"/>
          <a:stretch>
            <a:fillRect/>
          </a:stretch>
        </p:blipFill>
        <p:spPr bwMode="auto">
          <a:xfrm>
            <a:off x="3635896" y="3212976"/>
            <a:ext cx="2448272" cy="2016224"/>
          </a:xfrm>
          <a:prstGeom prst="rect">
            <a:avLst/>
          </a:prstGeom>
          <a:noFill/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6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1547664" y="1196752"/>
            <a:ext cx="304800" cy="304800"/>
          </a:xfrm>
          <a:prstGeom prst="rect">
            <a:avLst/>
          </a:prstGeom>
        </p:spPr>
      </p:pic>
      <p:pic>
        <p:nvPicPr>
          <p:cNvPr id="14338" name="Picture 2" descr="http://gau-55.ucoz.ru/kartinki/luchiki_2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536" y="188640"/>
            <a:ext cx="2453370" cy="2376264"/>
          </a:xfrm>
          <a:prstGeom prst="rect">
            <a:avLst/>
          </a:prstGeom>
          <a:noFill/>
        </p:spPr>
      </p:pic>
      <p:pic>
        <p:nvPicPr>
          <p:cNvPr id="21506" name="Picture 2" descr="http://lenagold.ru/fon/ori/nebo/obl/oblako34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91880" y="0"/>
            <a:ext cx="38100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304800" cy="3048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323528" y="692696"/>
            <a:ext cx="304800" cy="304800"/>
          </a:xfrm>
          <a:prstGeom prst="rect">
            <a:avLst/>
          </a:prstGeom>
        </p:spPr>
      </p:pic>
      <p:pic>
        <p:nvPicPr>
          <p:cNvPr id="4100" name="Picture 4" descr="https://thumbs.dreamstime.com/z/cartoon-nature-landscape-24104428.jpg"/>
          <p:cNvPicPr>
            <a:picLocks noChangeAspect="1" noChangeArrowheads="1"/>
          </p:cNvPicPr>
          <p:nvPr/>
        </p:nvPicPr>
        <p:blipFill>
          <a:blip r:embed="rId6" cstate="print"/>
          <a:srcRect b="9762"/>
          <a:stretch>
            <a:fillRect/>
          </a:stretch>
        </p:blipFill>
        <p:spPr bwMode="auto">
          <a:xfrm>
            <a:off x="0" y="0"/>
            <a:ext cx="9162685" cy="6858000"/>
          </a:xfrm>
          <a:prstGeom prst="rect">
            <a:avLst/>
          </a:prstGeom>
          <a:noFill/>
        </p:spPr>
      </p:pic>
      <p:pic>
        <p:nvPicPr>
          <p:cNvPr id="4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2465" b="27113" l="1760" r="17791">
                        <a14:foregroundMark x1="11144" y1="14202" x2="11144" y2="14202"/>
                        <a14:foregroundMark x1="8211" y1="14906" x2="8211" y2="14906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5652120" y="2510898"/>
            <a:ext cx="1008112" cy="945105"/>
          </a:xfrm>
          <a:prstGeom prst="rect">
            <a:avLst/>
          </a:prstGeom>
          <a:noFill/>
        </p:spPr>
      </p:pic>
      <p:pic>
        <p:nvPicPr>
          <p:cNvPr id="5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41719" t="6660" r="42794" b="74745"/>
          <a:stretch>
            <a:fillRect/>
          </a:stretch>
        </p:blipFill>
        <p:spPr bwMode="auto">
          <a:xfrm rot="4483007">
            <a:off x="3332349" y="3673670"/>
            <a:ext cx="857885" cy="857885"/>
          </a:xfrm>
          <a:prstGeom prst="rect">
            <a:avLst/>
          </a:prstGeom>
          <a:noFill/>
        </p:spPr>
      </p:pic>
      <p:pic>
        <p:nvPicPr>
          <p:cNvPr id="6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 rot="8408491">
            <a:off x="4265749" y="2779781"/>
            <a:ext cx="1303150" cy="1019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247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92044E-7 C -0.00364 0.01295 -0.0066 0.01735 -0.01389 0.02937 C -0.01649 0.03353 -0.02309 0.0407 -0.02309 0.0407 C -0.025 0.04741 -0.02882 0.04926 -0.03229 0.05527 C -0.03437 0.06291 -0.04514 0.07632 -0.05069 0.08303 C -0.05295 0.09089 -0.05573 0.09875 -0.06146 0.10338 C -0.06423 0.11309 -0.06215 0.10731 -0.06927 0.12003 C -0.07448 0.12928 -0.07708 0.14269 -0.08003 0.15333 C -0.08194 0.16004 -0.0908 0.16998 -0.0908 0.17021 C -0.09462 0.18316 -0.10677 0.19588 -0.11389 0.20698 C -0.11736 0.2123 -0.11996 0.21809 -0.12309 0.22364 C -0.12673 0.23011 -0.12708 0.2389 -0.13073 0.24584 C -0.13281 0.25809 -0.13507 0.27081 -0.13854 0.28284 C -0.13958 0.29764 -0.14045 0.31314 -0.14462 0.32724 C -0.14739 0.3476 -0.15156 0.37049 -0.13854 0.38645 C -0.13541 0.40148 -0.13107 0.41628 -0.11996 0.4253 C -0.11892 0.42715 -0.1184 0.42946 -0.11684 0.43085 C -0.11406 0.43293 -0.10764 0.43455 -0.10764 0.43478 C -0.08663 0.45398 -0.06094 0.45074 -0.03541 0.45513 C 0.00365 0.45398 0.03872 0.45167 0.07691 0.44935 C 0.08056 0.44704 0.08386 0.44427 0.08768 0.44218 C 0.09219 0.43987 0.09722 0.43918 0.10156 0.4364 C 0.10764 0.4327 0.11181 0.42923 0.1184 0.42715 C 0.12847 0.41883 0.1309 0.42183 0.12465 0.4179 " pathEditMode="relative" rAng="0" ptsTypes="fffffffffffffffffffffff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247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338" name="Picture 2" descr="https://thumbs.dreamstime.com/z/cartoon-road-25018096.jpg"/>
          <p:cNvPicPr>
            <a:picLocks noChangeAspect="1" noChangeArrowheads="1"/>
          </p:cNvPicPr>
          <p:nvPr/>
        </p:nvPicPr>
        <p:blipFill>
          <a:blip r:embed="rId5" cstate="print"/>
          <a:srcRect t="39887" r="24024"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2627784" y="270892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clipart-library.com/images/Mdc9BjRT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91000" l="0" r="100000"/>
                    </a14:imgEffect>
                  </a14:imgLayer>
                </a14:imgProps>
              </a:ext>
            </a:extLst>
          </a:blip>
          <a:srcRect b="8886"/>
          <a:stretch>
            <a:fillRect/>
          </a:stretch>
        </p:blipFill>
        <p:spPr bwMode="auto">
          <a:xfrm>
            <a:off x="323528" y="1916832"/>
            <a:ext cx="7209768" cy="3503524"/>
          </a:xfrm>
          <a:prstGeom prst="rect">
            <a:avLst/>
          </a:prstGeom>
          <a:noFill/>
        </p:spPr>
      </p:pic>
      <p:pic>
        <p:nvPicPr>
          <p:cNvPr id="3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9" cstate="print"/>
          <a:srcRect l="41719" t="6660" r="42794" b="74745"/>
          <a:stretch>
            <a:fillRect/>
          </a:stretch>
        </p:blipFill>
        <p:spPr bwMode="auto">
          <a:xfrm>
            <a:off x="539552" y="5877272"/>
            <a:ext cx="692696" cy="692696"/>
          </a:xfrm>
          <a:prstGeom prst="rect">
            <a:avLst/>
          </a:prstGeom>
          <a:noFill/>
        </p:spPr>
      </p:pic>
      <p:pic>
        <p:nvPicPr>
          <p:cNvPr id="10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6103" b="27817" l="15152" r="39589">
                        <a14:foregroundMark x1="29814" y1="15376" x2="29814" y2="15376"/>
                        <a14:foregroundMark x1="27566" y1="14554" x2="27566" y2="14554"/>
                        <a14:foregroundMark x1="26588" y1="16549" x2="26588" y2="16549"/>
                        <a14:foregroundMark x1="27664" y1="13263" x2="27664" y2="13263"/>
                        <a14:foregroundMark x1="27468" y1="13498" x2="27468" y2="13498"/>
                        <a14:foregroundMark x1="27468" y1="13498" x2="27468" y2="13498"/>
                        <a14:foregroundMark x1="27468" y1="13498" x2="27468" y2="13498"/>
                        <a14:foregroundMark x1="27468" y1="13498" x2="27761" y2="14789"/>
                        <a14:foregroundMark x1="26882" y1="17723" x2="26882" y2="17723"/>
                        <a14:foregroundMark x1="27175" y1="18075" x2="27175" y2="18075"/>
                        <a14:foregroundMark x1="27175" y1="18075" x2="27175" y2="18075"/>
                        <a14:foregroundMark x1="25513" y1="16315" x2="25513" y2="16315"/>
                        <a14:foregroundMark x1="25220" y1="16080" x2="25220" y2="16080"/>
                        <a14:foregroundMark x1="25806" y1="15258" x2="25806" y2="15258"/>
                        <a14:foregroundMark x1="28055" y1="15023" x2="28055" y2="15023"/>
                        <a14:foregroundMark x1="28250" y1="15258" x2="28250" y2="15258"/>
                        <a14:foregroundMark x1="28250" y1="15258" x2="29619" y2="15610"/>
                        <a14:foregroundMark x1="30303" y1="16315" x2="30303" y2="16315"/>
                      </a14:backgroundRemoval>
                    </a14:imgEffect>
                  </a14:imgLayer>
                </a14:imgProps>
              </a:ext>
            </a:extLst>
          </a:blip>
          <a:srcRect l="18399" t="6142" r="60096" b="73651"/>
          <a:stretch>
            <a:fillRect/>
          </a:stretch>
        </p:blipFill>
        <p:spPr bwMode="auto">
          <a:xfrm>
            <a:off x="1547664" y="5838143"/>
            <a:ext cx="1303150" cy="1019857"/>
          </a:xfrm>
          <a:prstGeom prst="rect">
            <a:avLst/>
          </a:prstGeom>
          <a:noFill/>
        </p:spPr>
      </p:pic>
      <p:pic>
        <p:nvPicPr>
          <p:cNvPr id="12" name="Picture 2" descr="http://st2.depositphotos.com/1024768/5549/v/950/depositphotos_55494561-stock-illustration-cartoon-basic-geometric-shape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2465" b="27113" l="1760" r="17791">
                        <a14:foregroundMark x1="11144" y1="14202" x2="11144" y2="14202"/>
                        <a14:foregroundMark x1="8211" y1="14906" x2="8211" y2="14906"/>
                      </a14:backgroundRemoval>
                    </a14:imgEffect>
                  </a14:imgLayer>
                </a14:imgProps>
              </a:ext>
            </a:extLst>
          </a:blip>
          <a:srcRect l="1269" t="5781" r="82235" b="75175"/>
          <a:stretch>
            <a:fillRect/>
          </a:stretch>
        </p:blipFill>
        <p:spPr bwMode="auto">
          <a:xfrm>
            <a:off x="2987824" y="5733256"/>
            <a:ext cx="1008112" cy="945105"/>
          </a:xfrm>
          <a:prstGeom prst="rect">
            <a:avLst/>
          </a:prstGeom>
          <a:noFill/>
        </p:spPr>
      </p:pic>
      <p:sp>
        <p:nvSpPr>
          <p:cNvPr id="13" name="Дуга 12"/>
          <p:cNvSpPr/>
          <p:nvPr/>
        </p:nvSpPr>
        <p:spPr>
          <a:xfrm rot="19415983">
            <a:off x="2203365" y="3119179"/>
            <a:ext cx="560807" cy="452782"/>
          </a:xfrm>
          <a:prstGeom prst="arc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52120" y="4869160"/>
            <a:ext cx="86409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1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7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19</Words>
  <Application>Microsoft Office PowerPoint</Application>
  <PresentationFormat>Экран (4:3)</PresentationFormat>
  <Paragraphs>5</Paragraphs>
  <Slides>23</Slides>
  <Notes>3</Notes>
  <HiddenSlides>0</HiddenSlides>
  <MMClips>41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39</cp:revision>
  <dcterms:created xsi:type="dcterms:W3CDTF">2017-10-03T12:44:31Z</dcterms:created>
  <dcterms:modified xsi:type="dcterms:W3CDTF">2017-12-05T16:19:18Z</dcterms:modified>
</cp:coreProperties>
</file>